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299" r:id="rId25"/>
    <p:sldId id="298" r:id="rId26"/>
    <p:sldId id="301" r:id="rId27"/>
    <p:sldId id="302" r:id="rId28"/>
    <p:sldId id="303" r:id="rId29"/>
    <p:sldId id="304" r:id="rId30"/>
    <p:sldId id="326" r:id="rId31"/>
    <p:sldId id="325" r:id="rId32"/>
    <p:sldId id="305" r:id="rId33"/>
    <p:sldId id="307" r:id="rId34"/>
    <p:sldId id="327" r:id="rId35"/>
    <p:sldId id="308" r:id="rId36"/>
    <p:sldId id="309" r:id="rId37"/>
    <p:sldId id="310" r:id="rId38"/>
    <p:sldId id="277" r:id="rId39"/>
    <p:sldId id="311" r:id="rId40"/>
    <p:sldId id="315" r:id="rId41"/>
    <p:sldId id="314" r:id="rId42"/>
    <p:sldId id="313" r:id="rId43"/>
    <p:sldId id="312" r:id="rId44"/>
    <p:sldId id="278" r:id="rId45"/>
    <p:sldId id="316" r:id="rId46"/>
    <p:sldId id="319" r:id="rId47"/>
    <p:sldId id="318" r:id="rId48"/>
    <p:sldId id="317" r:id="rId49"/>
    <p:sldId id="320" r:id="rId50"/>
    <p:sldId id="321" r:id="rId51"/>
    <p:sldId id="322" r:id="rId52"/>
    <p:sldId id="273" r:id="rId53"/>
    <p:sldId id="32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1"/>
            <p14:sldId id="292"/>
            <p14:sldId id="294"/>
            <p14:sldId id="293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04"/>
            <p14:sldId id="326"/>
            <p14:sldId id="325"/>
            <p14:sldId id="305"/>
            <p14:sldId id="307"/>
            <p14:sldId id="327"/>
            <p14:sldId id="308"/>
            <p14:sldId id="309"/>
          </p14:sldIdLst>
        </p14:section>
        <p14:section name="Typical errors" id="{B92C4E91-D09B-48EB-BBE5-27760760EABB}">
          <p14:sldIdLst>
            <p14:sldId id="310"/>
            <p14:sldId id="277"/>
            <p14:sldId id="311"/>
            <p14:sldId id="315"/>
            <p14:sldId id="314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9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27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C20E82E-55AC-47EE-8B81-2787AC72A23D}"/>
    <pc:docChg chg="mod modSld">
      <pc:chgData name="Matthieu De Mari" userId="dfb708c9-d8dc-439f-9a3b-c772bf4a311c" providerId="ADAL" clId="{EC20E82E-55AC-47EE-8B81-2787AC72A23D}" dt="2023-07-25T02:48:53.333" v="6" actId="20577"/>
      <pc:docMkLst>
        <pc:docMk/>
      </pc:docMkLst>
      <pc:sldChg chg="modSp mod">
        <pc:chgData name="Matthieu De Mari" userId="dfb708c9-d8dc-439f-9a3b-c772bf4a311c" providerId="ADAL" clId="{EC20E82E-55AC-47EE-8B81-2787AC72A23D}" dt="2023-07-25T02:48:47.919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EC20E82E-55AC-47EE-8B81-2787AC72A23D}" dt="2023-07-25T02:48:47.919" v="2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EC20E82E-55AC-47EE-8B81-2787AC72A23D}" dt="2023-07-25T02:48:53.333" v="6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EC20E82E-55AC-47EE-8B81-2787AC72A23D}" dt="2023-07-25T02:48:53.333" v="6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W4S3</a:t>
            </a:r>
            <a:br>
              <a:rPr lang="en-US" dirty="0"/>
            </a:br>
            <a:r>
              <a:rPr lang="en-US" dirty="0"/>
              <a:t>Testing, asserting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it is never enough.</a:t>
            </a:r>
          </a:p>
          <a:p>
            <a:r>
              <a:rPr lang="en-US" dirty="0"/>
              <a:t>It is a never 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the function, if so.</a:t>
            </a:r>
          </a:p>
          <a:p>
            <a:endParaRPr lang="en-US" dirty="0"/>
          </a:p>
          <a:p>
            <a:r>
              <a:rPr lang="en-US" dirty="0"/>
              <a:t>That is called </a:t>
            </a:r>
            <a:r>
              <a:rPr lang="en-US" b="1" dirty="0"/>
              <a:t>assertion testing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8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US" dirty="0"/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</a:t>
            </a:r>
            <a:r>
              <a:rPr lang="en-US"/>
              <a:t>, Session3 – W4S3)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GB" dirty="0"/>
          </a:p>
          <a:p>
            <a:r>
              <a:rPr lang="en-GB" dirty="0"/>
              <a:t>Typically used to check</a:t>
            </a:r>
          </a:p>
          <a:p>
            <a:pPr lvl="1"/>
            <a:r>
              <a:rPr lang="en-GB" dirty="0"/>
              <a:t>That a user entered digits only, when prompted with input(),</a:t>
            </a:r>
          </a:p>
          <a:p>
            <a:pPr lvl="1"/>
            <a:r>
              <a:rPr lang="en-GB" dirty="0"/>
              <a:t>Mathematical functions are used with numerical types variables,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</p:txBody>
      </p:sp>
    </p:spTree>
    <p:extLst>
      <p:ext uri="{BB962C8B-B14F-4D97-AF65-F5344CB8AC3E}">
        <p14:creationId xmlns:p14="http://schemas.microsoft.com/office/powerpoint/2010/main" val="388215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</p:txBody>
      </p:sp>
    </p:spTree>
    <p:extLst>
      <p:ext uri="{BB962C8B-B14F-4D97-AF65-F5344CB8AC3E}">
        <p14:creationId xmlns:p14="http://schemas.microsoft.com/office/powerpoint/2010/main" val="428859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4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considered good practice to perform unit tests 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functions you design, to control that they operate as expected.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that several functions are able to operate correctly when assembled together in a larger program.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1830016"/>
            <a:ext cx="11716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MORE ON THIS 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2" y="461336"/>
            <a:ext cx="4155954" cy="259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1BAA0-6C6B-C8DD-C508-D96B726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0865" r="28419" b="29888"/>
          <a:stretch/>
        </p:blipFill>
        <p:spPr>
          <a:xfrm>
            <a:off x="6816435" y="3429000"/>
            <a:ext cx="4999487" cy="3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of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endParaRPr lang="en-US" dirty="0"/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testing is the process of executing a program, with the objective of finding errors.</a:t>
            </a:r>
          </a:p>
          <a:p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dirty="0"/>
              <a:t>It is possible to identify and write the tests before the program.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Test driven development.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6556441" y="3876133"/>
            <a:ext cx="5374315" cy="289884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3303"/>
            <a:ext cx="6284427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uploaded some of the activities from last year’s summer school, in case you would like to practice before the midterm exam!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overdo it though!</a:t>
            </a:r>
          </a:p>
        </p:txBody>
      </p:sp>
    </p:spTree>
    <p:extLst>
      <p:ext uri="{BB962C8B-B14F-4D97-AF65-F5344CB8AC3E}">
        <p14:creationId xmlns:p14="http://schemas.microsoft.com/office/powerpoint/2010/main" val="22316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1990</Words>
  <Application>Microsoft Office PowerPoint</Application>
  <PresentationFormat>Widescreen</PresentationFormat>
  <Paragraphs>190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ILP 2022 – W4S3 Testing, asserting and debugging</vt:lpstr>
      <vt:lpstr>Outline (Week4, Session3 – W4S3)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Assertions</vt:lpstr>
      <vt:lpstr>The assert Keyword</vt:lpstr>
      <vt:lpstr>The assert Keyword</vt:lpstr>
      <vt:lpstr>The assert Keyword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What makes a good function?</vt:lpstr>
      <vt:lpstr>What makes a good function?</vt:lpstr>
      <vt:lpstr>From unit testing to integration testing</vt:lpstr>
      <vt:lpstr>From unit testing to integration testing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Error messages</vt:lpstr>
      <vt:lpstr>Error messages</vt:lpstr>
      <vt:lpstr>Error messages</vt:lpstr>
      <vt:lpstr>Typical error types</vt:lpstr>
      <vt:lpstr>Debugging</vt:lpstr>
      <vt:lpstr>Debugging: 1&amp;2. isolating a problem</vt:lpstr>
      <vt:lpstr>Debugging: 1&amp;2.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</vt:lpstr>
      <vt:lpstr>Also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29</cp:revision>
  <dcterms:created xsi:type="dcterms:W3CDTF">2020-07-27T00:36:07Z</dcterms:created>
  <dcterms:modified xsi:type="dcterms:W3CDTF">2023-07-25T02:48:54Z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2023-07-25T02:48:46Z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816fa867-fc91-4d9d-b675-0e263513802d</vt:lpwstr>
  </property>
  <property fmtid="{D5CDD505-2E9C-101B-9397-08002B2CF9AE}" pid="8" name="MSIP_Label_be298231-ee28-4c9e-9ffa-238d0040efda_ContentBits">
    <vt:lpwstr>0</vt:lpwstr>
  </property>
</Properties>
</file>